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0" r:id="rId5"/>
    <p:sldId id="315" r:id="rId6"/>
    <p:sldId id="316" r:id="rId7"/>
    <p:sldId id="318" r:id="rId8"/>
    <p:sldId id="317" r:id="rId9"/>
    <p:sldId id="320" r:id="rId10"/>
    <p:sldId id="321" r:id="rId11"/>
    <p:sldId id="319" r:id="rId12"/>
    <p:sldId id="322" r:id="rId13"/>
    <p:sldId id="323" r:id="rId14"/>
    <p:sldId id="324" r:id="rId15"/>
    <p:sldId id="330" r:id="rId16"/>
    <p:sldId id="325" r:id="rId17"/>
    <p:sldId id="326" r:id="rId18"/>
    <p:sldId id="328" r:id="rId19"/>
    <p:sldId id="329" r:id="rId20"/>
    <p:sldId id="327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CC"/>
    <a:srgbClr val="FF00FF"/>
    <a:srgbClr val="CCFF66"/>
    <a:srgbClr val="0105B1"/>
    <a:srgbClr val="132399"/>
    <a:srgbClr val="000099"/>
    <a:srgbClr val="3333CC"/>
    <a:srgbClr val="195083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18E46-637F-DD18-1AD6-337E4BD04914}" v="4" dt="2022-11-14T08:22:37.17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a Nadareishvili" userId="S::mnadareishvili@tpdc.ge::11aa67b6-2526-4b15-9d72-1717f6d9ff64" providerId="AD" clId="Web-{83718E46-637F-DD18-1AD6-337E4BD04914}"/>
    <pc:docChg chg="mod modSld">
      <pc:chgData name="Maka Nadareishvili" userId="S::mnadareishvili@tpdc.ge::11aa67b6-2526-4b15-9d72-1717f6d9ff64" providerId="AD" clId="Web-{83718E46-637F-DD18-1AD6-337E4BD04914}" dt="2022-11-14T08:23:55.149" v="12"/>
      <pc:docMkLst>
        <pc:docMk/>
      </pc:docMkLst>
      <pc:sldChg chg="addSp modSp mod setBg">
        <pc:chgData name="Maka Nadareishvili" userId="S::mnadareishvili@tpdc.ge::11aa67b6-2526-4b15-9d72-1717f6d9ff64" providerId="AD" clId="Web-{83718E46-637F-DD18-1AD6-337E4BD04914}" dt="2022-11-14T08:21:01.832" v="1"/>
        <pc:sldMkLst>
          <pc:docMk/>
          <pc:sldMk cId="2437862253" sldId="294"/>
        </pc:sldMkLst>
        <pc:spChg chg="mod">
          <ac:chgData name="Maka Nadareishvili" userId="S::mnadareishvili@tpdc.ge::11aa67b6-2526-4b15-9d72-1717f6d9ff64" providerId="AD" clId="Web-{83718E46-637F-DD18-1AD6-337E4BD04914}" dt="2022-11-14T08:21:01.832" v="1"/>
          <ac:spMkLst>
            <pc:docMk/>
            <pc:sldMk cId="2437862253" sldId="294"/>
            <ac:spMk id="3" creationId="{00000000-0000-0000-0000-000000000000}"/>
          </ac:spMkLst>
        </pc:spChg>
        <pc:spChg chg="mod ord">
          <ac:chgData name="Maka Nadareishvili" userId="S::mnadareishvili@tpdc.ge::11aa67b6-2526-4b15-9d72-1717f6d9ff64" providerId="AD" clId="Web-{83718E46-637F-DD18-1AD6-337E4BD04914}" dt="2022-11-14T08:21:01.832" v="1"/>
          <ac:spMkLst>
            <pc:docMk/>
            <pc:sldMk cId="2437862253" sldId="294"/>
            <ac:spMk id="4" creationId="{00000000-0000-0000-0000-000000000000}"/>
          </ac:spMkLst>
        </pc:spChg>
        <pc:spChg chg="mod">
          <ac:chgData name="Maka Nadareishvili" userId="S::mnadareishvili@tpdc.ge::11aa67b6-2526-4b15-9d72-1717f6d9ff64" providerId="AD" clId="Web-{83718E46-637F-DD18-1AD6-337E4BD04914}" dt="2022-11-14T08:21:01.832" v="1"/>
          <ac:spMkLst>
            <pc:docMk/>
            <pc:sldMk cId="2437862253" sldId="294"/>
            <ac:spMk id="5" creationId="{00000000-0000-0000-0000-000000000000}"/>
          </ac:spMkLst>
        </pc:spChg>
        <pc:spChg chg="mod">
          <ac:chgData name="Maka Nadareishvili" userId="S::mnadareishvili@tpdc.ge::11aa67b6-2526-4b15-9d72-1717f6d9ff64" providerId="AD" clId="Web-{83718E46-637F-DD18-1AD6-337E4BD04914}" dt="2022-11-14T08:21:01.832" v="1"/>
          <ac:spMkLst>
            <pc:docMk/>
            <pc:sldMk cId="2437862253" sldId="294"/>
            <ac:spMk id="6" creationId="{00000000-0000-0000-0000-000000000000}"/>
          </ac:spMkLst>
        </pc:spChg>
        <pc:spChg chg="mod ord">
          <ac:chgData name="Maka Nadareishvili" userId="S::mnadareishvili@tpdc.ge::11aa67b6-2526-4b15-9d72-1717f6d9ff64" providerId="AD" clId="Web-{83718E46-637F-DD18-1AD6-337E4BD04914}" dt="2022-11-14T08:21:01.832" v="1"/>
          <ac:spMkLst>
            <pc:docMk/>
            <pc:sldMk cId="2437862253" sldId="294"/>
            <ac:spMk id="7" creationId="{00000000-0000-0000-0000-000000000000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1:01.832" v="1"/>
          <ac:spMkLst>
            <pc:docMk/>
            <pc:sldMk cId="2437862253" sldId="294"/>
            <ac:spMk id="13" creationId="{DD38EE57-B708-47C9-A4A4-E25F09FAB029}"/>
          </ac:spMkLst>
        </pc:spChg>
        <pc:grpChg chg="add">
          <ac:chgData name="Maka Nadareishvili" userId="S::mnadareishvili@tpdc.ge::11aa67b6-2526-4b15-9d72-1717f6d9ff64" providerId="AD" clId="Web-{83718E46-637F-DD18-1AD6-337E4BD04914}" dt="2022-11-14T08:21:01.832" v="1"/>
          <ac:grpSpMkLst>
            <pc:docMk/>
            <pc:sldMk cId="2437862253" sldId="294"/>
            <ac:grpSpMk id="15" creationId="{57A28182-58A5-4DBB-8F64-BD944BCA8154}"/>
          </ac:grpSpMkLst>
        </pc:grpChg>
        <pc:picChg chg="mod ord">
          <ac:chgData name="Maka Nadareishvili" userId="S::mnadareishvili@tpdc.ge::11aa67b6-2526-4b15-9d72-1717f6d9ff64" providerId="AD" clId="Web-{83718E46-637F-DD18-1AD6-337E4BD04914}" dt="2022-11-14T08:21:01.832" v="1"/>
          <ac:picMkLst>
            <pc:docMk/>
            <pc:sldMk cId="2437862253" sldId="294"/>
            <ac:picMk id="8" creationId="{00000000-0000-0000-0000-000000000000}"/>
          </ac:picMkLst>
        </pc:picChg>
      </pc:sldChg>
      <pc:sldChg chg="addSp delSp modSp mod setBg">
        <pc:chgData name="Maka Nadareishvili" userId="S::mnadareishvili@tpdc.ge::11aa67b6-2526-4b15-9d72-1717f6d9ff64" providerId="AD" clId="Web-{83718E46-637F-DD18-1AD6-337E4BD04914}" dt="2022-11-14T08:22:37.179" v="8"/>
        <pc:sldMkLst>
          <pc:docMk/>
          <pc:sldMk cId="182742392" sldId="308"/>
        </pc:sldMkLst>
        <pc:spChg chg="mod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3" creationId="{00000000-0000-0000-0000-000000000000}"/>
          </ac:spMkLst>
        </pc:spChg>
        <pc:spChg chg="mod">
          <ac:chgData name="Maka Nadareishvili" userId="S::mnadareishvili@tpdc.ge::11aa67b6-2526-4b15-9d72-1717f6d9ff64" providerId="AD" clId="Web-{83718E46-637F-DD18-1AD6-337E4BD04914}" dt="2022-11-14T08:22:13.834" v="4"/>
          <ac:spMkLst>
            <pc:docMk/>
            <pc:sldMk cId="182742392" sldId="308"/>
            <ac:spMk id="4" creationId="{00000000-0000-0000-0000-000000000000}"/>
          </ac:spMkLst>
        </pc:spChg>
        <pc:spChg chg="mod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5" creationId="{00000000-0000-0000-0000-000000000000}"/>
          </ac:spMkLst>
        </pc:spChg>
        <pc:spChg chg="add del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11" creationId="{F3060C83-F051-4F0E-ABAD-AA0DFC48B218}"/>
          </ac:spMkLst>
        </pc:spChg>
        <pc:spChg chg="add del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13" creationId="{83C98ABE-055B-441F-B07E-44F97F083C39}"/>
          </ac:spMkLst>
        </pc:spChg>
        <pc:spChg chg="add del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15" creationId="{29FDB030-9B49-4CED-8CCD-4D99382388AC}"/>
          </ac:spMkLst>
        </pc:spChg>
        <pc:spChg chg="add del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17" creationId="{3783CA14-24A1-485C-8B30-D6A5D87987AD}"/>
          </ac:spMkLst>
        </pc:spChg>
        <pc:spChg chg="add del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19" creationId="{9A97C86A-04D6-40F7-AE84-31AB43E6A846}"/>
          </ac:spMkLst>
        </pc:spChg>
        <pc:spChg chg="add del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21" creationId="{FF9F2414-84E8-453E-B1F3-389FDE8192D9}"/>
          </ac:spMkLst>
        </pc:spChg>
        <pc:spChg chg="add del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23" creationId="{3ECA69A1-7536-43AC-85EF-C7106179F5ED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28" creationId="{01D0AF59-99C3-4251-AB9A-C966C6AD4400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2:31.132" v="7"/>
          <ac:spMkLst>
            <pc:docMk/>
            <pc:sldMk cId="182742392" sldId="308"/>
            <ac:spMk id="30" creationId="{1855405F-37A2-4869-9154-F8BE3BECE6C3}"/>
          </ac:spMkLst>
        </pc:spChg>
        <pc:graphicFrameChg chg="mod modGraphic">
          <ac:chgData name="Maka Nadareishvili" userId="S::mnadareishvili@tpdc.ge::11aa67b6-2526-4b15-9d72-1717f6d9ff64" providerId="AD" clId="Web-{83718E46-637F-DD18-1AD6-337E4BD04914}" dt="2022-11-14T08:22:31.132" v="7"/>
          <ac:graphicFrameMkLst>
            <pc:docMk/>
            <pc:sldMk cId="182742392" sldId="308"/>
            <ac:graphicFrameMk id="6" creationId="{00000000-0000-0000-0000-000000000000}"/>
          </ac:graphicFrameMkLst>
        </pc:graphicFrameChg>
      </pc:sldChg>
      <pc:sldChg chg="addSp delSp modSp mod setBg">
        <pc:chgData name="Maka Nadareishvili" userId="S::mnadareishvili@tpdc.ge::11aa67b6-2526-4b15-9d72-1717f6d9ff64" providerId="AD" clId="Web-{83718E46-637F-DD18-1AD6-337E4BD04914}" dt="2022-11-14T08:23:38.477" v="11"/>
        <pc:sldMkLst>
          <pc:docMk/>
          <pc:sldMk cId="2623869553" sldId="309"/>
        </pc:sldMkLst>
        <pc:spChg chg="mo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2" creationId="{00000000-0000-0000-0000-000000000000}"/>
          </ac:spMkLst>
        </pc:spChg>
        <pc:spChg chg="mod or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3" creationId="{00000000-0000-0000-0000-000000000000}"/>
          </ac:spMkLst>
        </pc:spChg>
        <pc:spChg chg="mo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4" creationId="{00000000-0000-0000-0000-000000000000}"/>
          </ac:spMkLst>
        </pc:spChg>
        <pc:spChg chg="mod or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5" creationId="{00000000-0000-0000-0000-000000000000}"/>
          </ac:spMkLst>
        </pc:spChg>
        <pc:spChg chg="mo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8" creationId="{00000000-0000-0000-0000-000000000000}"/>
          </ac:spMkLst>
        </pc:spChg>
        <pc:spChg chg="add del">
          <ac:chgData name="Maka Nadareishvili" userId="S::mnadareishvili@tpdc.ge::11aa67b6-2526-4b15-9d72-1717f6d9ff64" providerId="AD" clId="Web-{83718E46-637F-DD18-1AD6-337E4BD04914}" dt="2022-11-14T08:23:38.446" v="10"/>
          <ac:spMkLst>
            <pc:docMk/>
            <pc:sldMk cId="2623869553" sldId="309"/>
            <ac:spMk id="17" creationId="{C7D023E4-8DE1-436E-9847-ED6A4B4B04FD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21" creationId="{15F33878-D502-4FFA-8ACE-F2AECDB2A23F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25" creationId="{DC701763-729E-462F-A5A8-E0DEFEB1E2E4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36" creationId="{2151139A-886F-4B97-8815-729AD3831BBD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37" creationId="{AB5E08C4-8CDD-4623-A5B8-E998C6DEE3B7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3:38.477" v="11"/>
          <ac:spMkLst>
            <pc:docMk/>
            <pc:sldMk cId="2623869553" sldId="309"/>
            <ac:spMk id="38" creationId="{D3539FEE-81D3-4406-802E-60B20B16F4F6}"/>
          </ac:spMkLst>
        </pc:spChg>
        <pc:grpChg chg="add del">
          <ac:chgData name="Maka Nadareishvili" userId="S::mnadareishvili@tpdc.ge::11aa67b6-2526-4b15-9d72-1717f6d9ff64" providerId="AD" clId="Web-{83718E46-637F-DD18-1AD6-337E4BD04914}" dt="2022-11-14T08:23:38.446" v="10"/>
          <ac:grpSpMkLst>
            <pc:docMk/>
            <pc:sldMk cId="2623869553" sldId="309"/>
            <ac:grpSpMk id="19" creationId="{519334DB-EC8F-4050-9C6E-F92B6A72DA20}"/>
          </ac:grpSpMkLst>
        </pc:grpChg>
        <pc:grpChg chg="add del">
          <ac:chgData name="Maka Nadareishvili" userId="S::mnadareishvili@tpdc.ge::11aa67b6-2526-4b15-9d72-1717f6d9ff64" providerId="AD" clId="Web-{83718E46-637F-DD18-1AD6-337E4BD04914}" dt="2022-11-14T08:23:38.446" v="10"/>
          <ac:grpSpMkLst>
            <pc:docMk/>
            <pc:sldMk cId="2623869553" sldId="309"/>
            <ac:grpSpMk id="23" creationId="{3F87BA2A-0B66-4DEF-A04F-2CC1722572E0}"/>
          </ac:grpSpMkLst>
        </pc:grpChg>
        <pc:grpChg chg="add del">
          <ac:chgData name="Maka Nadareishvili" userId="S::mnadareishvili@tpdc.ge::11aa67b6-2526-4b15-9d72-1717f6d9ff64" providerId="AD" clId="Web-{83718E46-637F-DD18-1AD6-337E4BD04914}" dt="2022-11-14T08:23:38.446" v="10"/>
          <ac:grpSpMkLst>
            <pc:docMk/>
            <pc:sldMk cId="2623869553" sldId="309"/>
            <ac:grpSpMk id="27" creationId="{E27AF472-EAE3-4572-AB69-B92BD10DBC6D}"/>
          </ac:grpSpMkLst>
        </pc:grpChg>
        <pc:picChg chg="mod ord">
          <ac:chgData name="Maka Nadareishvili" userId="S::mnadareishvili@tpdc.ge::11aa67b6-2526-4b15-9d72-1717f6d9ff64" providerId="AD" clId="Web-{83718E46-637F-DD18-1AD6-337E4BD04914}" dt="2022-11-14T08:23:38.477" v="11"/>
          <ac:picMkLst>
            <pc:docMk/>
            <pc:sldMk cId="2623869553" sldId="309"/>
            <ac:picMk id="7" creationId="{00000000-0000-0000-0000-000000000000}"/>
          </ac:picMkLst>
        </pc:picChg>
        <pc:picChg chg="mod ord">
          <ac:chgData name="Maka Nadareishvili" userId="S::mnadareishvili@tpdc.ge::11aa67b6-2526-4b15-9d72-1717f6d9ff64" providerId="AD" clId="Web-{83718E46-637F-DD18-1AD6-337E4BD04914}" dt="2022-11-14T08:23:38.477" v="11"/>
          <ac:picMkLst>
            <pc:docMk/>
            <pc:sldMk cId="2623869553" sldId="309"/>
            <ac:picMk id="12" creationId="{00000000-0000-0000-0000-000000000000}"/>
          </ac:picMkLst>
        </pc:picChg>
      </pc:sldChg>
      <pc:sldChg chg="addSp modSp mod setBg">
        <pc:chgData name="Maka Nadareishvili" userId="S::mnadareishvili@tpdc.ge::11aa67b6-2526-4b15-9d72-1717f6d9ff64" providerId="AD" clId="Web-{83718E46-637F-DD18-1AD6-337E4BD04914}" dt="2022-11-14T08:23:55.149" v="12"/>
        <pc:sldMkLst>
          <pc:docMk/>
          <pc:sldMk cId="629141759" sldId="313"/>
        </pc:sldMkLst>
        <pc:spChg chg="mod">
          <ac:chgData name="Maka Nadareishvili" userId="S::mnadareishvili@tpdc.ge::11aa67b6-2526-4b15-9d72-1717f6d9ff64" providerId="AD" clId="Web-{83718E46-637F-DD18-1AD6-337E4BD04914}" dt="2022-11-14T08:23:55.149" v="12"/>
          <ac:spMkLst>
            <pc:docMk/>
            <pc:sldMk cId="629141759" sldId="313"/>
            <ac:spMk id="2" creationId="{00000000-0000-0000-0000-000000000000}"/>
          </ac:spMkLst>
        </pc:spChg>
        <pc:spChg chg="mod">
          <ac:chgData name="Maka Nadareishvili" userId="S::mnadareishvili@tpdc.ge::11aa67b6-2526-4b15-9d72-1717f6d9ff64" providerId="AD" clId="Web-{83718E46-637F-DD18-1AD6-337E4BD04914}" dt="2022-11-14T08:23:55.149" v="12"/>
          <ac:spMkLst>
            <pc:docMk/>
            <pc:sldMk cId="629141759" sldId="313"/>
            <ac:spMk id="3" creationId="{00000000-0000-0000-0000-000000000000}"/>
          </ac:spMkLst>
        </pc:spChg>
        <pc:spChg chg="mod">
          <ac:chgData name="Maka Nadareishvili" userId="S::mnadareishvili@tpdc.ge::11aa67b6-2526-4b15-9d72-1717f6d9ff64" providerId="AD" clId="Web-{83718E46-637F-DD18-1AD6-337E4BD04914}" dt="2022-11-14T08:23:55.149" v="12"/>
          <ac:spMkLst>
            <pc:docMk/>
            <pc:sldMk cId="629141759" sldId="313"/>
            <ac:spMk id="4" creationId="{00000000-0000-0000-0000-000000000000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3:55.149" v="12"/>
          <ac:spMkLst>
            <pc:docMk/>
            <pc:sldMk cId="629141759" sldId="313"/>
            <ac:spMk id="11" creationId="{32BC26D8-82FB-445E-AA49-62A77D7C1EE0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3:55.149" v="12"/>
          <ac:spMkLst>
            <pc:docMk/>
            <pc:sldMk cId="629141759" sldId="313"/>
            <ac:spMk id="13" creationId="{CB44330D-EA18-4254-AA95-EB49948539B8}"/>
          </ac:spMkLst>
        </pc:spChg>
        <pc:picChg chg="mod ord">
          <ac:chgData name="Maka Nadareishvili" userId="S::mnadareishvili@tpdc.ge::11aa67b6-2526-4b15-9d72-1717f6d9ff64" providerId="AD" clId="Web-{83718E46-637F-DD18-1AD6-337E4BD04914}" dt="2022-11-14T08:23:55.149" v="12"/>
          <ac:picMkLst>
            <pc:docMk/>
            <pc:sldMk cId="629141759" sldId="313"/>
            <ac:picMk id="6" creationId="{00000000-0000-0000-0000-000000000000}"/>
          </ac:picMkLst>
        </pc:picChg>
      </pc:sldChg>
      <pc:sldChg chg="addSp modSp mod setBg">
        <pc:chgData name="Maka Nadareishvili" userId="S::mnadareishvili@tpdc.ge::11aa67b6-2526-4b15-9d72-1717f6d9ff64" providerId="AD" clId="Web-{83718E46-637F-DD18-1AD6-337E4BD04914}" dt="2022-11-14T08:21:44.505" v="3"/>
        <pc:sldMkLst>
          <pc:docMk/>
          <pc:sldMk cId="1736129964" sldId="315"/>
        </pc:sldMkLst>
        <pc:spChg chg="mod">
          <ac:chgData name="Maka Nadareishvili" userId="S::mnadareishvili@tpdc.ge::11aa67b6-2526-4b15-9d72-1717f6d9ff64" providerId="AD" clId="Web-{83718E46-637F-DD18-1AD6-337E4BD04914}" dt="2022-11-14T08:21:20.099" v="2"/>
          <ac:spMkLst>
            <pc:docMk/>
            <pc:sldMk cId="1736129964" sldId="315"/>
            <ac:spMk id="2" creationId="{00000000-0000-0000-0000-000000000000}"/>
          </ac:spMkLst>
        </pc:spChg>
        <pc:spChg chg="mod ord">
          <ac:chgData name="Maka Nadareishvili" userId="S::mnadareishvili@tpdc.ge::11aa67b6-2526-4b15-9d72-1717f6d9ff64" providerId="AD" clId="Web-{83718E46-637F-DD18-1AD6-337E4BD04914}" dt="2022-11-14T08:21:20.099" v="2"/>
          <ac:spMkLst>
            <pc:docMk/>
            <pc:sldMk cId="1736129964" sldId="315"/>
            <ac:spMk id="4" creationId="{00000000-0000-0000-0000-000000000000}"/>
          </ac:spMkLst>
        </pc:spChg>
        <pc:spChg chg="mod ord">
          <ac:chgData name="Maka Nadareishvili" userId="S::mnadareishvili@tpdc.ge::11aa67b6-2526-4b15-9d72-1717f6d9ff64" providerId="AD" clId="Web-{83718E46-637F-DD18-1AD6-337E4BD04914}" dt="2022-11-14T08:21:20.099" v="2"/>
          <ac:spMkLst>
            <pc:docMk/>
            <pc:sldMk cId="1736129964" sldId="315"/>
            <ac:spMk id="5" creationId="{00000000-0000-0000-0000-000000000000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1:20.099" v="2"/>
          <ac:spMkLst>
            <pc:docMk/>
            <pc:sldMk cId="1736129964" sldId="315"/>
            <ac:spMk id="13" creationId="{9584E7D4-A2F5-41A9-A4AE-B84BD1346A6E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1:20.099" v="2"/>
          <ac:spMkLst>
            <pc:docMk/>
            <pc:sldMk cId="1736129964" sldId="315"/>
            <ac:spMk id="15" creationId="{912531D6-F318-49BD-859A-0B2B7159485B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1:20.099" v="2"/>
          <ac:spMkLst>
            <pc:docMk/>
            <pc:sldMk cId="1736129964" sldId="315"/>
            <ac:spMk id="17" creationId="{C3A78525-353D-47EB-B839-E380DBD7DE18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1:20.099" v="2"/>
          <ac:spMkLst>
            <pc:docMk/>
            <pc:sldMk cId="1736129964" sldId="315"/>
            <ac:spMk id="19" creationId="{6436C932-B8B8-4A70-8A0D-1A4AD0A9F20E}"/>
          </ac:spMkLst>
        </pc:spChg>
        <pc:spChg chg="add">
          <ac:chgData name="Maka Nadareishvili" userId="S::mnadareishvili@tpdc.ge::11aa67b6-2526-4b15-9d72-1717f6d9ff64" providerId="AD" clId="Web-{83718E46-637F-DD18-1AD6-337E4BD04914}" dt="2022-11-14T08:21:20.099" v="2"/>
          <ac:spMkLst>
            <pc:docMk/>
            <pc:sldMk cId="1736129964" sldId="315"/>
            <ac:spMk id="23" creationId="{BEC760C0-2D8A-4DE5-9990-FA96D59E535F}"/>
          </ac:spMkLst>
        </pc:spChg>
        <pc:picChg chg="mod">
          <ac:chgData name="Maka Nadareishvili" userId="S::mnadareishvili@tpdc.ge::11aa67b6-2526-4b15-9d72-1717f6d9ff64" providerId="AD" clId="Web-{83718E46-637F-DD18-1AD6-337E4BD04914}" dt="2022-11-14T08:21:20.099" v="2"/>
          <ac:picMkLst>
            <pc:docMk/>
            <pc:sldMk cId="1736129964" sldId="315"/>
            <ac:picMk id="3" creationId="{00000000-0000-0000-0000-000000000000}"/>
          </ac:picMkLst>
        </pc:picChg>
        <pc:picChg chg="mod ord">
          <ac:chgData name="Maka Nadareishvili" userId="S::mnadareishvili@tpdc.ge::11aa67b6-2526-4b15-9d72-1717f6d9ff64" providerId="AD" clId="Web-{83718E46-637F-DD18-1AD6-337E4BD04914}" dt="2022-11-14T08:21:20.099" v="2"/>
          <ac:picMkLst>
            <pc:docMk/>
            <pc:sldMk cId="1736129964" sldId="315"/>
            <ac:picMk id="6" creationId="{00000000-0000-0000-0000-000000000000}"/>
          </ac:picMkLst>
        </pc:picChg>
        <pc:picChg chg="mod">
          <ac:chgData name="Maka Nadareishvili" userId="S::mnadareishvili@tpdc.ge::11aa67b6-2526-4b15-9d72-1717f6d9ff64" providerId="AD" clId="Web-{83718E46-637F-DD18-1AD6-337E4BD04914}" dt="2022-11-14T08:21:20.099" v="2"/>
          <ac:picMkLst>
            <pc:docMk/>
            <pc:sldMk cId="1736129964" sldId="315"/>
            <ac:picMk id="7" creationId="{00000000-0000-0000-0000-000000000000}"/>
          </ac:picMkLst>
        </pc:picChg>
        <pc:picChg chg="mod">
          <ac:chgData name="Maka Nadareishvili" userId="S::mnadareishvili@tpdc.ge::11aa67b6-2526-4b15-9d72-1717f6d9ff64" providerId="AD" clId="Web-{83718E46-637F-DD18-1AD6-337E4BD04914}" dt="2022-11-14T08:21:20.099" v="2"/>
          <ac:picMkLst>
            <pc:docMk/>
            <pc:sldMk cId="1736129964" sldId="315"/>
            <ac:picMk id="8" creationId="{00000000-0000-0000-0000-000000000000}"/>
          </ac:picMkLst>
        </pc:picChg>
        <pc:cxnChg chg="add">
          <ac:chgData name="Maka Nadareishvili" userId="S::mnadareishvili@tpdc.ge::11aa67b6-2526-4b15-9d72-1717f6d9ff64" providerId="AD" clId="Web-{83718E46-637F-DD18-1AD6-337E4BD04914}" dt="2022-11-14T08:21:20.099" v="2"/>
          <ac:cxnSpMkLst>
            <pc:docMk/>
            <pc:sldMk cId="1736129964" sldId="315"/>
            <ac:cxnSpMk id="21" creationId="{02AD82C0-24F3-4083-849D-D281174AF25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71345-5B47-498F-BEC9-576AA4AFC82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847D-C23B-4760-9CB2-0AF6276C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2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BDF68-15BA-4E4C-A56D-4BD3F604EA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E0077-AF7D-44AA-87B0-D2BCC242E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20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ignaturesdecoklane.eklablog.com/bonne-continuation-c29343430" TargetMode="External"/><Relationship Id="rId2" Type="http://schemas.openxmlformats.org/officeDocument/2006/relationships/hyperlink" Target="https://pixabay.com/fr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9417" y="463359"/>
            <a:ext cx="8871098" cy="1620837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Amis</a:t>
            </a:r>
            <a:r>
              <a:rPr lang="fr-FR" b="1" dirty="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et compagnie </a:t>
            </a:r>
            <a:r>
              <a:rPr lang="fr-F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417" y="4037973"/>
            <a:ext cx="8432378" cy="740856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CLE</a:t>
            </a:r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INTERNETIONAL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A79D-DD98-4471-9A98-E420A07C5961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3F38-B5C6-4944-931C-1DE6C572237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94050" y="2460452"/>
            <a:ext cx="6457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Unité 1 leçon </a:t>
            </a:r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fr-F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fr-F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C’est mou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2373" y="392269"/>
            <a:ext cx="5362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</a:t>
            </a:r>
            <a:r>
              <a:rPr lang="fr-F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Mexiqu</a:t>
            </a:r>
            <a:r>
              <a:rPr lang="fr-F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fr-F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fr-F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</a:t>
            </a:r>
            <a:r>
              <a:rPr lang="fr-F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Mozambiqu</a:t>
            </a:r>
            <a:r>
              <a:rPr lang="fr-F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3" y="1149861"/>
            <a:ext cx="8589817" cy="503367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12" y="64724"/>
            <a:ext cx="2971800" cy="1752600"/>
          </a:xfrm>
        </p:spPr>
      </p:pic>
    </p:spTree>
    <p:extLst>
      <p:ext uri="{BB962C8B-B14F-4D97-AF65-F5344CB8AC3E}">
        <p14:creationId xmlns:p14="http://schemas.microsoft.com/office/powerpoint/2010/main" val="37020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2373" y="392269"/>
            <a:ext cx="5362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Ville + </a:t>
            </a:r>
            <a:r>
              <a:rPr 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à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12" y="64724"/>
            <a:ext cx="2971800" cy="1752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98" y="2018009"/>
            <a:ext cx="9326368" cy="30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1485" y="232473"/>
            <a:ext cx="2364783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Venir</a:t>
            </a:r>
            <a:r>
              <a:rPr lang="fr-FR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88217" y="1131376"/>
            <a:ext cx="1782305" cy="11468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93876" y="1131376"/>
            <a:ext cx="0" cy="22317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65749" y="1162372"/>
            <a:ext cx="1952787" cy="239286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1817" y="2601131"/>
            <a:ext cx="2699288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du + pays masculin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0895" y="3748911"/>
            <a:ext cx="2699288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 + pays féminin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53400" y="4064426"/>
            <a:ext cx="2699288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d’ + pays avec voyelle</a:t>
            </a:r>
            <a:r>
              <a:rPr lang="fr-FR" dirty="0" smtClean="0"/>
              <a:t>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68705" y="494083"/>
            <a:ext cx="2045776" cy="4746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14481" y="278639"/>
            <a:ext cx="2699288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des + pays pluriel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4469" y="4064426"/>
            <a:ext cx="331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Je viens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Canada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4994944"/>
            <a:ext cx="331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Je viens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France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3400" y="5179801"/>
            <a:ext cx="331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Je viens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d’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Uruguay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8536" y="1448190"/>
            <a:ext cx="3316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Je viens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Pays-Bas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9" y="-67804"/>
            <a:ext cx="2971800" cy="1752600"/>
          </a:xfrm>
        </p:spPr>
      </p:pic>
    </p:spTree>
    <p:extLst>
      <p:ext uri="{BB962C8B-B14F-4D97-AF65-F5344CB8AC3E}">
        <p14:creationId xmlns:p14="http://schemas.microsoft.com/office/powerpoint/2010/main" val="18308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9648"/>
            <a:ext cx="10305083" cy="657763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Complète </a:t>
            </a:r>
            <a:r>
              <a:rPr lang="fr-FR" sz="32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ses phrases avec la préposition correct</a:t>
            </a:r>
            <a:endParaRPr lang="en-US" sz="32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07390"/>
            <a:ext cx="11002505" cy="516957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Pedro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Almodovar est espagnol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Il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habite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………… Madrid,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…………..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Espagne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Gérard Depardieu est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français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. Il habite …………. Paris,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……………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France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Barak Obama est Américain. Il habite ………… Washington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……………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Etats-Unis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Ronaldo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est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brésilien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Il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habite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……………… Rio de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Janeiro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,……………..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Brésil.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Jackie Chan est chinois. Il habite …………….. Hong-Kong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…………….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Chine.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Sophia Loren est italienne. Elle habite………….. Rome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………….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Italie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La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Statue de la liberté est …………… New York, …………….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Etats-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Unis.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La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tour Eiffel est ………….. Paris, …………. France.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La Colisée est ……………. Rome, ……………. Italie.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75" y="230188"/>
            <a:ext cx="1150839" cy="11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8" y="0"/>
            <a:ext cx="10833316" cy="638509"/>
          </a:xfrm>
        </p:spPr>
        <p:txBody>
          <a:bodyPr>
            <a:normAutofit/>
          </a:bodyPr>
          <a:lstStyle/>
          <a:p>
            <a:pPr algn="ctr"/>
            <a:r>
              <a:rPr lang="fr-F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Complète </a:t>
            </a:r>
            <a:r>
              <a:rPr lang="fr-FR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ses phrases avec la préposition correct</a:t>
            </a:r>
            <a:endParaRPr lang="en-US" sz="24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4" y="1614822"/>
            <a:ext cx="11236269" cy="501845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Pedro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Almodovar est espagnol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Il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habite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Madrid,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 </a:t>
            </a:r>
            <a:r>
              <a:rPr lang="en-US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……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Espagne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Gérard Depardieu est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français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. Il habite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 Paris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 </a:t>
            </a:r>
            <a:r>
              <a:rPr lang="en-US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……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France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Barak Obama est Américain. Il habite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Washington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aux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………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Etats-Unis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Ronaldo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est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brésilien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Il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habite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Rio de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Janeiro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,……</a:t>
            </a: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………..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Brésil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Jackie Chan est chinois. Il habite 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Hong-Kong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…… </a:t>
            </a:r>
            <a:r>
              <a:rPr lang="en-US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……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Chine.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Sophia Loren est italienne. Elle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habite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Rome, …… </a:t>
            </a:r>
            <a:r>
              <a:rPr lang="en-US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……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Italie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La Statue de la liberté est 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New York,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aux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………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Etats-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Unis.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La tour Eiffel est 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Paris, …… </a:t>
            </a:r>
            <a:r>
              <a:rPr lang="en-US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……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France.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La Colisée est ……</a:t>
            </a: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……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Rome, …… </a:t>
            </a:r>
            <a:r>
              <a:rPr lang="en-US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……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Italie.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75" y="230188"/>
            <a:ext cx="1150839" cy="115444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78395"/>
              </p:ext>
            </p:extLst>
          </p:nvPr>
        </p:nvGraphicFramePr>
        <p:xfrm>
          <a:off x="413888" y="622634"/>
          <a:ext cx="3200280" cy="762000"/>
        </p:xfrm>
        <a:graphic>
          <a:graphicData uri="http://schemas.openxmlformats.org/drawingml/2006/table">
            <a:tbl>
              <a:tblPr/>
              <a:tblGrid>
                <a:gridCol w="320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53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Solution</a:t>
                      </a:r>
                      <a:endParaRPr lang="en-US" sz="4400" dirty="0"/>
                    </a:p>
                  </a:txBody>
                  <a:tcPr>
                    <a:lnL w="57150" cmpd="sng">
                      <a:solidFill>
                        <a:srgbClr val="C00000"/>
                      </a:solidFill>
                      <a:prstDash val="solid"/>
                    </a:lnL>
                    <a:lnR w="57150" cmpd="sng">
                      <a:solidFill>
                        <a:srgbClr val="C00000"/>
                      </a:solidFill>
                      <a:prstDash val="solid"/>
                    </a:lnR>
                    <a:lnT w="57150" cmpd="sng">
                      <a:solidFill>
                        <a:srgbClr val="C00000"/>
                      </a:solidFill>
                      <a:prstDash val="solid"/>
                    </a:lnT>
                    <a:lnB w="5715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7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1410" y="201478"/>
            <a:ext cx="99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Voici Stella S., la super star de cinéma ! Regarde sa carte d’identité et réponds !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892" y="1032475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Cahier d’activité p.4 ex. 1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3" y="1863472"/>
            <a:ext cx="11896886" cy="33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1410" y="201478"/>
            <a:ext cx="99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Voici Stella S., la super star de cinéma ! Regarde sa carte d’identité et réponds !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892" y="1032475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Cahier d’activité p.4 ex. 1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3" y="1863472"/>
            <a:ext cx="11896886" cy="3381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2355742"/>
            <a:ext cx="2929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Bombay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3115159"/>
            <a:ext cx="238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Athènes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3904334"/>
            <a:ext cx="22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Grèce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756" y="4632973"/>
            <a:ext cx="207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38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49732"/>
              </p:ext>
            </p:extLst>
          </p:nvPr>
        </p:nvGraphicFramePr>
        <p:xfrm>
          <a:off x="6781920" y="891551"/>
          <a:ext cx="3200280" cy="762000"/>
        </p:xfrm>
        <a:graphic>
          <a:graphicData uri="http://schemas.openxmlformats.org/drawingml/2006/table">
            <a:tbl>
              <a:tblPr/>
              <a:tblGrid>
                <a:gridCol w="320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53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Solution</a:t>
                      </a:r>
                      <a:endParaRPr lang="en-US" sz="4400" dirty="0"/>
                    </a:p>
                  </a:txBody>
                  <a:tcPr>
                    <a:lnL w="57150" cmpd="sng">
                      <a:solidFill>
                        <a:srgbClr val="C00000"/>
                      </a:solidFill>
                      <a:prstDash val="solid"/>
                    </a:lnL>
                    <a:lnR w="57150" cmpd="sng">
                      <a:solidFill>
                        <a:srgbClr val="C00000"/>
                      </a:solidFill>
                      <a:prstDash val="solid"/>
                    </a:lnR>
                    <a:lnT w="57150" cmpd="sng">
                      <a:solidFill>
                        <a:srgbClr val="C00000"/>
                      </a:solidFill>
                      <a:prstDash val="solid"/>
                    </a:lnT>
                    <a:lnB w="5715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1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5912" y="418454"/>
            <a:ext cx="821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Remplis ta carte d’identité et complète !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892" y="1032475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Cahier d’activité p.4 ex. 2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0" y="1846720"/>
            <a:ext cx="11402096" cy="30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53" y="210376"/>
            <a:ext cx="1139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  <a:latin typeface="Comic Sans MS" panose="030F0702030302020204" pitchFamily="66" charset="0"/>
              </a:rPr>
              <a:t>გამოყენებული ლიტერატურა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ka-GE" b="1" dirty="0">
                <a:solidFill>
                  <a:srgbClr val="00B050"/>
                </a:solidFill>
                <a:latin typeface="Comic Sans MS" panose="030F0702030302020204" pitchFamily="66" charset="0"/>
              </a:rPr>
              <a:t>და რესურსები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232" y="854242"/>
            <a:ext cx="93759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Amis et Compagnie </a:t>
            </a:r>
            <a:r>
              <a:rPr lang="ka-GE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fr-FR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– CLE </a:t>
            </a:r>
            <a:r>
              <a:rPr lang="fr-FR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INTERNATIONAL</a:t>
            </a:r>
          </a:p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Grammaire progressive du français, niveau débutant – Maia Grégoire. 3</a:t>
            </a:r>
            <a:r>
              <a:rPr lang="fr-FR" sz="14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fr-FR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édition </a:t>
            </a: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LE </a:t>
            </a:r>
            <a:r>
              <a:rPr lang="fr-FR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INTERNATIONAL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Comic Sans MS" panose="030F0702030302020204" pitchFamily="66" charset="0"/>
                <a:hlinkClick r:id="rId2"/>
              </a:rPr>
              <a:t>https://pixabay.com/fr</a:t>
            </a:r>
            <a:r>
              <a:rPr lang="en-US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 - photos</a:t>
            </a:r>
          </a:p>
          <a:p>
            <a:pPr marL="342900" indent="-342900">
              <a:buAutoNum type="arabicPeriod"/>
            </a:pPr>
            <a:r>
              <a:rPr lang="fr-FR" sz="1400">
                <a:solidFill>
                  <a:srgbClr val="00B050"/>
                </a:solidFill>
                <a:latin typeface="Comic Sans MS" panose="030F0702030302020204" pitchFamily="66" charset="0"/>
                <a:hlinkClick r:id="rId3"/>
              </a:rPr>
              <a:t>http://signaturesdecoklane.eklablog.com/bonne-continuation-c29343430</a:t>
            </a:r>
            <a:r>
              <a:rPr lang="fr-FR" sz="1400">
                <a:solidFill>
                  <a:srgbClr val="00B050"/>
                </a:solidFill>
                <a:latin typeface="Comic Sans MS" panose="030F0702030302020204" pitchFamily="66" charset="0"/>
              </a:rPr>
              <a:t>  - GIF</a:t>
            </a:r>
          </a:p>
          <a:p>
            <a:r>
              <a:rPr lang="fr-FR" sz="140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fr-F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fr-FR" sz="1400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BF2-BB9C-4C11-994D-D7469007FC08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მასწავლებელთა პროფესიული განვითარების ეროვნული ცენტრი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3F38-B5C6-4944-931C-1DE6C57223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1892" y="464949"/>
            <a:ext cx="667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Regarde et écoute!</a:t>
            </a: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892" y="1100379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Livre p.5 ex. 1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52" y="1789166"/>
            <a:ext cx="11253161" cy="2937817"/>
          </a:xfrm>
          <a:prstGeom prst="rect">
            <a:avLst/>
          </a:prstGeom>
        </p:spPr>
      </p:pic>
      <p:pic>
        <p:nvPicPr>
          <p:cNvPr id="9" name="08 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4546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6293" y="1983783"/>
            <a:ext cx="1100378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À 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3031" y="278969"/>
            <a:ext cx="3223647" cy="892552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Prépositions</a:t>
            </a:r>
            <a:endParaRPr lang="ka-GE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ka-GE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წინდებულები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0411" y="1983783"/>
            <a:ext cx="1100378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16638" y="1342002"/>
            <a:ext cx="1146874" cy="812262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88258" y="1363851"/>
            <a:ext cx="991891" cy="72842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3437" y="3316637"/>
            <a:ext cx="38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+ lieu où on est</a:t>
            </a:r>
            <a:endParaRPr 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751" y="3117604"/>
            <a:ext cx="38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+ lieu d’origine</a:t>
            </a:r>
            <a:endParaRPr 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6393" y="4145311"/>
            <a:ext cx="3487119" cy="1077218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J’habite </a:t>
            </a:r>
            <a:r>
              <a:rPr 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à</a:t>
            </a:r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Tbilissi</a:t>
            </a:r>
            <a:endParaRPr 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0149" y="4145311"/>
            <a:ext cx="3177152" cy="1077218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Je viens </a:t>
            </a:r>
            <a:r>
              <a:rPr 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</a:t>
            </a:r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Gori</a:t>
            </a:r>
            <a:endParaRPr 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004" y="982965"/>
            <a:ext cx="433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O</a:t>
            </a:r>
            <a:r>
              <a:rPr lang="fr-FR" sz="4000" b="1" i="1" dirty="0"/>
              <a:t>ù habites tu? (</a:t>
            </a:r>
            <a:r>
              <a:rPr lang="fr-FR" sz="4000" b="1" i="1" dirty="0">
                <a:solidFill>
                  <a:srgbClr val="FF0000"/>
                </a:solidFill>
              </a:rPr>
              <a:t>à</a:t>
            </a:r>
            <a:r>
              <a:rPr lang="fr-FR" sz="4000" b="1" i="1" dirty="0"/>
              <a:t>) </a:t>
            </a:r>
            <a:endParaRPr lang="en-US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692332" y="920972"/>
            <a:ext cx="479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/>
              <a:t>D’où viens tu?  (</a:t>
            </a:r>
            <a:r>
              <a:rPr lang="fr-FR" sz="4000" b="1" i="1" dirty="0" err="1">
                <a:solidFill>
                  <a:srgbClr val="FF0000"/>
                </a:solidFill>
              </a:rPr>
              <a:t>de,d</a:t>
            </a:r>
            <a:r>
              <a:rPr lang="fr-FR" sz="4000" b="1" i="1" dirty="0">
                <a:solidFill>
                  <a:srgbClr val="FF0000"/>
                </a:solidFill>
              </a:rPr>
              <a:t>’</a:t>
            </a:r>
            <a:r>
              <a:rPr lang="fr-FR" sz="4000" b="1" i="1" dirty="0"/>
              <a:t>) </a:t>
            </a:r>
            <a:endParaRPr lang="en-US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24062" y="1566865"/>
            <a:ext cx="290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rgbClr val="FF0000"/>
                </a:solidFill>
              </a:rPr>
              <a:t>Exemple: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538" y="239056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/>
              <a:t>J’habite à Tbilissi.  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90854" y="2394167"/>
            <a:ext cx="4682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/>
              <a:t>Je viens de Batoumi.  </a:t>
            </a:r>
            <a:endParaRPr lang="en-US" sz="4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9709" y="3214255"/>
            <a:ext cx="11402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rgbClr val="00B050"/>
                </a:solidFill>
              </a:rPr>
              <a:t>Lyon              Bordeaux       Istanbul     Madrid         </a:t>
            </a:r>
          </a:p>
          <a:p>
            <a:endParaRPr lang="fr-FR" sz="4000" b="1" i="1" dirty="0">
              <a:solidFill>
                <a:srgbClr val="00B050"/>
              </a:solidFill>
            </a:endParaRPr>
          </a:p>
          <a:p>
            <a:r>
              <a:rPr lang="fr-FR" sz="4000" b="1" i="1" dirty="0">
                <a:solidFill>
                  <a:srgbClr val="00B050"/>
                </a:solidFill>
              </a:rPr>
              <a:t>Moscou         Londres         Vienne      Amsterdam  </a:t>
            </a:r>
          </a:p>
          <a:p>
            <a:r>
              <a:rPr lang="fr-FR" sz="4000" b="1" i="1" dirty="0">
                <a:solidFill>
                  <a:srgbClr val="00B050"/>
                </a:solidFill>
              </a:rPr>
              <a:t>               </a:t>
            </a:r>
          </a:p>
          <a:p>
            <a:r>
              <a:rPr lang="fr-FR" sz="4000" b="1" i="1" dirty="0">
                <a:solidFill>
                  <a:srgbClr val="00B050"/>
                </a:solidFill>
              </a:rPr>
              <a:t>                      Rome                                 Athènes</a:t>
            </a:r>
            <a:endParaRPr lang="en-US" sz="40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538" y="139485"/>
            <a:ext cx="3871524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ursive standard" pitchFamily="2" charset="0"/>
              </a:rPr>
              <a:t>À toi maintenant !</a:t>
            </a:r>
            <a:endParaRPr lang="en-US" sz="3600" b="1" dirty="0">
              <a:solidFill>
                <a:srgbClr val="FF000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1410" y="201478"/>
            <a:ext cx="99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Écoute et lis l’interview de </a:t>
            </a:r>
            <a:r>
              <a:rPr lang="fr-FR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Ziggy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Starpop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Puis réponds aux questions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892" y="1032475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Livre p.5 ex. 2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09 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10633363" y="607541"/>
            <a:ext cx="720437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10" y="1488618"/>
            <a:ext cx="10525368" cy="47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463" y="278969"/>
            <a:ext cx="1089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Lis le texte et souligne les prépositions devant les pays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2" y="1188809"/>
            <a:ext cx="10778859" cy="489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498" y="704334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Livre p.5 ex. 2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899" y="170481"/>
            <a:ext cx="768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Les </a:t>
            </a:r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prépositions </a:t>
            </a:r>
            <a:r>
              <a:rPr lang="fr-F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et les pays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312" y="0"/>
            <a:ext cx="429577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58" y="925737"/>
            <a:ext cx="5160150" cy="1981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33" y="3077822"/>
            <a:ext cx="7167644" cy="27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463" y="278969"/>
            <a:ext cx="1089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Lis le texte et souligne les prépositions devant les pays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2" y="1188809"/>
            <a:ext cx="10778859" cy="489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498" y="704334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Livre p.5 ex. 2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63851" y="3456122"/>
            <a:ext cx="573437" cy="15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26424" y="3456122"/>
            <a:ext cx="573437" cy="15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1925" y="3748007"/>
            <a:ext cx="555357" cy="25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50569" y="3980482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12583" y="3964984"/>
            <a:ext cx="512735" cy="15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13689" y="3935408"/>
            <a:ext cx="512735" cy="15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93368" y="4225872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7890" y="4204045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2983" y="4204045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12728" y="4225872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55556" y="4442848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66360" y="4457185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17549" y="5263860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60348" y="5899689"/>
            <a:ext cx="457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423" y="123339"/>
            <a:ext cx="1052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solidFill>
                  <a:srgbClr val="00B050"/>
                </a:solidFill>
              </a:rPr>
              <a:t>შეასრულე წინა დავალება? </a:t>
            </a:r>
            <a:r>
              <a:rPr lang="ka-GE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9058" y="691444"/>
            <a:ext cx="579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00B050"/>
                </a:solidFill>
              </a:rPr>
              <a:t>მშვენიერი 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9538" y="1148481"/>
            <a:ext cx="8059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00B050"/>
                </a:solidFill>
              </a:rPr>
              <a:t>ახლა დააკვირდი და თქვი რომლე წინდებულს იყენებ მდედრობითი სქესის ქვეყნებთან?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017967"/>
            <a:ext cx="332180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00B050"/>
                </a:solidFill>
              </a:rPr>
              <a:t>მართალია - </a:t>
            </a:r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წიდებულს!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2224" y="3381157"/>
            <a:ext cx="364210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00B050"/>
                </a:solidFill>
              </a:rPr>
              <a:t>მართალია - </a:t>
            </a:r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წიდებულს!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1097" y="2449485"/>
            <a:ext cx="802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00B050"/>
                </a:solidFill>
              </a:rPr>
              <a:t>ახლა დააკვირდი და თქვი რომლე წინდებულს იყენებ მამრობითი სქესის ქვეყნებთან?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1654" y="3969530"/>
            <a:ext cx="7777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00B050"/>
                </a:solidFill>
              </a:rPr>
              <a:t>ახლა დააკვირდი და თქვი რომლე წინდებულს იყენებ </a:t>
            </a:r>
            <a:r>
              <a:rPr lang="ka-GE" sz="2000" b="1" dirty="0" smtClean="0">
                <a:solidFill>
                  <a:srgbClr val="00B050"/>
                </a:solidFill>
              </a:rPr>
              <a:t>მრავლობით ქვეყნებთან?</a:t>
            </a:r>
            <a:r>
              <a:rPr lang="ka-GE" sz="2000" b="1" dirty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3230" y="4800527"/>
            <a:ext cx="364210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00B050"/>
                </a:solidFill>
              </a:rPr>
              <a:t>მართალია - </a:t>
            </a:r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aux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წიდებულს!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3605" y="5169859"/>
            <a:ext cx="7777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00B050"/>
                </a:solidFill>
              </a:rPr>
              <a:t>ახლა დააკვირდი და თქვი რომლე წინდებულს </a:t>
            </a:r>
            <a:r>
              <a:rPr lang="ka-GE" sz="2000" b="1" dirty="0" smtClean="0">
                <a:solidFill>
                  <a:srgbClr val="00B050"/>
                </a:solidFill>
              </a:rPr>
              <a:t>ხმოვნით დაწყებულ მამრობით ქვეყნებთან?</a:t>
            </a:r>
            <a:r>
              <a:rPr lang="ka-GE" sz="2000" b="1" dirty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3527" y="5872473"/>
            <a:ext cx="332180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00B050"/>
                </a:solidFill>
              </a:rPr>
              <a:t>მართალია - </a:t>
            </a:r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წიდებულს!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i Cemtvis" id="{28BAA160-4CDC-4152-8E29-10B932BE8161}" vid="{F4E35AAF-8016-4530-B121-4CE55A7E1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1125a93e-de70-4ca2-b4b1-094dde18f196" xsi:nil="true"/>
    <Templates xmlns="1125a93e-de70-4ca2-b4b1-094dde18f196" xsi:nil="true"/>
    <Has_Teacher_Only_SectionGroup xmlns="1125a93e-de70-4ca2-b4b1-094dde18f196" xsi:nil="true"/>
    <DefaultSectionNames xmlns="1125a93e-de70-4ca2-b4b1-094dde18f196" xsi:nil="true"/>
    <Invited_Teachers xmlns="1125a93e-de70-4ca2-b4b1-094dde18f196" xsi:nil="true"/>
    <IsNotebookLocked xmlns="1125a93e-de70-4ca2-b4b1-094dde18f196" xsi:nil="true"/>
    <Teachers xmlns="1125a93e-de70-4ca2-b4b1-094dde18f196">
      <UserInfo>
        <DisplayName/>
        <AccountId xsi:nil="true"/>
        <AccountType/>
      </UserInfo>
    </Teachers>
    <Distribution_Groups xmlns="1125a93e-de70-4ca2-b4b1-094dde18f196" xsi:nil="true"/>
    <Self_Registration_Enabled xmlns="1125a93e-de70-4ca2-b4b1-094dde18f196" xsi:nil="true"/>
    <Invited_Students xmlns="1125a93e-de70-4ca2-b4b1-094dde18f196" xsi:nil="true"/>
    <LMS_Mappings xmlns="1125a93e-de70-4ca2-b4b1-094dde18f196" xsi:nil="true"/>
    <CultureName xmlns="1125a93e-de70-4ca2-b4b1-094dde18f196" xsi:nil="true"/>
    <Students xmlns="1125a93e-de70-4ca2-b4b1-094dde18f196">
      <UserInfo>
        <DisplayName/>
        <AccountId xsi:nil="true"/>
        <AccountType/>
      </UserInfo>
    </Students>
    <TeamsChannelId xmlns="1125a93e-de70-4ca2-b4b1-094dde18f196" xsi:nil="true"/>
    <FolderType xmlns="1125a93e-de70-4ca2-b4b1-094dde18f196" xsi:nil="true"/>
    <Is_Collaboration_Space_Locked xmlns="1125a93e-de70-4ca2-b4b1-094dde18f196" xsi:nil="true"/>
    <Teams_Channel_Section_Location xmlns="1125a93e-de70-4ca2-b4b1-094dde18f196" xsi:nil="true"/>
    <AppVersion xmlns="1125a93e-de70-4ca2-b4b1-094dde18f196" xsi:nil="true"/>
    <Owner xmlns="1125a93e-de70-4ca2-b4b1-094dde18f196">
      <UserInfo>
        <DisplayName/>
        <AccountId xsi:nil="true"/>
        <AccountType/>
      </UserInfo>
    </Owner>
    <Student_Groups xmlns="1125a93e-de70-4ca2-b4b1-094dde18f196">
      <UserInfo>
        <DisplayName/>
        <AccountId xsi:nil="true"/>
        <AccountType/>
      </UserInfo>
    </Student_Groups>
    <Math_Settings xmlns="1125a93e-de70-4ca2-b4b1-094dde18f19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201A19D6FCF479019280AB2B980B7" ma:contentTypeVersion="35" ma:contentTypeDescription="Create a new document." ma:contentTypeScope="" ma:versionID="00cdba60eaa519b7aad2f92acd8c6375">
  <xsd:schema xmlns:xsd="http://www.w3.org/2001/XMLSchema" xmlns:xs="http://www.w3.org/2001/XMLSchema" xmlns:p="http://schemas.microsoft.com/office/2006/metadata/properties" xmlns:ns3="6a791aa9-fa02-4084-9e79-8eee5544f232" xmlns:ns4="1125a93e-de70-4ca2-b4b1-094dde18f196" targetNamespace="http://schemas.microsoft.com/office/2006/metadata/properties" ma:root="true" ma:fieldsID="29cb91fe7d6c65cd386940b118df8ec8" ns3:_="" ns4:_="">
    <xsd:import namespace="6a791aa9-fa02-4084-9e79-8eee5544f232"/>
    <xsd:import namespace="1125a93e-de70-4ca2-b4b1-094dde18f1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1aa9-fa02-4084-9e79-8eee5544f2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5a93e-de70-4ca2-b4b1-094dde18f196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6D3821-33C1-43B0-B012-BBE41386C5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D008B-294D-459C-81ED-712D4D6D7F86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a791aa9-fa02-4084-9e79-8eee5544f232"/>
    <ds:schemaRef ds:uri="http://www.w3.org/XML/1998/namespace"/>
    <ds:schemaRef ds:uri="http://schemas.microsoft.com/office/2006/documentManagement/types"/>
    <ds:schemaRef ds:uri="1125a93e-de70-4ca2-b4b1-094dde18f19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B56406-A085-4171-9F3E-E7489EBF9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91aa9-fa02-4084-9e79-8eee5544f232"/>
    <ds:schemaRef ds:uri="1125a93e-de70-4ca2-b4b1-094dde18f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შაბლონი, მასწავლებლის ციფრული სახლი</Template>
  <TotalTime>515</TotalTime>
  <Words>769</Words>
  <Application>Microsoft Office PowerPoint</Application>
  <PresentationFormat>Widescreen</PresentationFormat>
  <Paragraphs>122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Cursive standard</vt:lpstr>
      <vt:lpstr>Sylfaen</vt:lpstr>
      <vt:lpstr>Wingdings</vt:lpstr>
      <vt:lpstr>Office Theme</vt:lpstr>
      <vt:lpstr>Amis et compagnie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Complète ses phrases avec la préposition correct</vt:lpstr>
      <vt:lpstr>Complète ses phrases avec la préposition correct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Khatuna Tsikhelashvili</dc:creator>
  <cp:lastModifiedBy>Maka Nadareishvili</cp:lastModifiedBy>
  <cp:revision>79</cp:revision>
  <dcterms:created xsi:type="dcterms:W3CDTF">2022-10-13T13:26:26Z</dcterms:created>
  <dcterms:modified xsi:type="dcterms:W3CDTF">2022-11-28T14:58:57Z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0x010100930201A19D6FCF479019280AB2B980B7</vt:lpwstr>
  </property>
  <property fmtid="{D5CDD505-2E9C-101B-9397-08002B2CF9AE}" pid="3" name="MSIP_Label_cdd2b3a5-926f-4111-8eea-9c5318b8762f_Enabled">
    <vt:lpwstr>true</vt:lpwstr>
  </property>
  <property fmtid="{D5CDD505-2E9C-101B-9397-08002B2CF9AE}" pid="4" name="MSIP_Label_cdd2b3a5-926f-4111-8eea-9c5318b8762f_SetDate">
    <vt:lpwstr>2022-11-14T08:20:39Z</vt:lpwstr>
  </property>
  <property fmtid="{D5CDD505-2E9C-101B-9397-08002B2CF9AE}" pid="5" name="MSIP_Label_cdd2b3a5-926f-4111-8eea-9c5318b8762f_Method">
    <vt:lpwstr>Standard</vt:lpwstr>
  </property>
  <property fmtid="{D5CDD505-2E9C-101B-9397-08002B2CF9AE}" pid="6" name="MSIP_Label_cdd2b3a5-926f-4111-8eea-9c5318b8762f_Name">
    <vt:lpwstr>defa4170-0d19-0005-0004-bc88714345d2</vt:lpwstr>
  </property>
  <property fmtid="{D5CDD505-2E9C-101B-9397-08002B2CF9AE}" pid="7" name="MSIP_Label_cdd2b3a5-926f-4111-8eea-9c5318b8762f_SiteId">
    <vt:lpwstr>61d2e93c-423d-43b4-8f23-1580c2341952</vt:lpwstr>
  </property>
  <property fmtid="{D5CDD505-2E9C-101B-9397-08002B2CF9AE}" pid="8" name="MSIP_Label_cdd2b3a5-926f-4111-8eea-9c5318b8762f_ActionId">
    <vt:lpwstr>b0b57a20-3759-4184-b7ed-fc03949e843f</vt:lpwstr>
  </property>
  <property fmtid="{D5CDD505-2E9C-101B-9397-08002B2CF9AE}" pid="9" name="MSIP_Label_cdd2b3a5-926f-4111-8eea-9c5318b8762f_ContentBits">
    <vt:lpwstr>0</vt:lpwstr>
  </property>
</Properties>
</file>